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508" r:id="rId2"/>
  </p:sldIdLst>
  <p:sldSz cx="9144000" cy="6858000" type="screen4x3"/>
  <p:notesSz cx="6934200" cy="9080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accent2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accent2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accent2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accent2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0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CF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3632"/>
    </p:cViewPr>
  </p:sorterViewPr>
  <p:notesViewPr>
    <p:cSldViewPr>
      <p:cViewPr varScale="1">
        <p:scale>
          <a:sx n="43" d="100"/>
          <a:sy n="43" d="100"/>
        </p:scale>
        <p:origin x="-1428" y="-102"/>
      </p:cViewPr>
      <p:guideLst>
        <p:guide orient="horz" pos="2860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14F4A63D-26FB-7D4B-A60A-C19F6EBA11A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3E323B2C-AFBF-F94F-9FF6-DF394547A59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3F97887A-D91D-E84B-B7C6-8C43CBA5B54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1550"/>
            <a:ext cx="300513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ABEF69DC-8573-4E45-A37C-F6C54BF7E98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591550"/>
            <a:ext cx="3005137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03B4A92-8C77-AB45-B0FB-FF3F3872B33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462EBA9-7203-7F4E-AB21-1CE73158EE3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CF6A88E-0D1D-1C4B-A566-2360523664F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957B2BCC-BF72-F249-B48D-E621337A321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81038"/>
            <a:ext cx="4540250" cy="3405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3508346B-C3E6-8342-A275-3608D3A9015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13238"/>
            <a:ext cx="508635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D9BED95C-14DB-514F-A3FA-5C1F8A22A03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6475"/>
            <a:ext cx="300513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C196182A-D169-D240-AF9D-9450BFBCDD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626475"/>
            <a:ext cx="30051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E0E9A58-8886-5145-80C3-2E0EC8A9390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32C3137C-DE0C-1F4D-9BC1-C5DACCD51E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FAA3495-7BE3-A845-ADA1-AFF61370F8CF}" type="slidenum">
              <a:rPr lang="en-US" altLang="en-US" sz="1200">
                <a:solidFill>
                  <a:schemeClr val="tx1"/>
                </a:solidFill>
              </a:rPr>
              <a:pPr/>
              <a:t>1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3A90E29F-0339-D84D-88DE-22AB7D8701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7929543-6E4D-3B4B-8FE5-93FD985A4E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Left-hand insert from </a:t>
            </a:r>
            <a:r>
              <a:rPr lang="en-US" altLang="en-US" dirty="0"/>
              <a:t>from Hugh Harris: </a:t>
            </a:r>
            <a:r>
              <a:rPr lang="ja-JP" altLang="en-US"/>
              <a:t>“</a:t>
            </a:r>
            <a:r>
              <a:rPr lang="en-US" altLang="ja-JP" dirty="0"/>
              <a:t>160 WDs with new </a:t>
            </a:r>
            <a:r>
              <a:rPr lang="en-US" altLang="en-US" dirty="0"/>
              <a:t>or improved USNO parallaxes (in prep)</a:t>
            </a:r>
            <a:r>
              <a:rPr lang="ja-JP" altLang="en-US"/>
              <a:t>”</a:t>
            </a:r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D09F5D-3491-A748-9A13-5975D24D20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5F89D8-D407-4B4B-BB44-DE70813B0D6F}" type="datetime1">
              <a:rPr lang="en-US" altLang="en-US"/>
              <a:pPr/>
              <a:t>10/29/23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943EF3-BB34-0F4E-B1A0-ACD558049A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C. name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AE8DD3-B7A1-4B4D-9351-5F14F80F5E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F85D45-020F-3D4A-B62F-A681001845A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06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ACEB5D-272A-6B41-9965-39315E5523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818E86-DFAF-2C46-BF99-A9BD4B3978C7}" type="datetime1">
              <a:rPr lang="en-US" altLang="en-US"/>
              <a:pPr/>
              <a:t>10/29/23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9664EB-6165-574B-867C-27BE66CE14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C. name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0B967C-5137-E743-8F24-0E10296D34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A56DB-0C60-4344-AAE1-0E6F24DD3BB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572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1AD69A-3F79-3649-BC21-9B058C1696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0AF953-6317-7B44-AE3C-7B7D2BF42BD9}" type="datetime1">
              <a:rPr lang="en-US" altLang="en-US"/>
              <a:pPr/>
              <a:t>10/29/23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9585C5-09DE-0640-BFA2-476CB7AED7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C. name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B53969-31E8-5C47-BF9D-797DF8E918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AA393A-422A-D24D-BF61-9F0C1356ABA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354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58DEBB-4143-304B-8CFE-4D94C23C51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DF8116-F2BD-7547-A06A-C1A19C145965}" type="datetime1">
              <a:rPr lang="en-US" altLang="en-US"/>
              <a:pPr/>
              <a:t>10/29/23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9C4A11-CFED-D243-9671-A020FFE2A9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C. name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FF64F4-F77F-C549-BCED-96C5B5B6B3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B94A3-13C9-0045-9A2F-E696C7E7116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552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D14189-F05E-6E40-AAEA-57EEF098A0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FD141-0753-2147-A85D-4500CB31B261}" type="datetime1">
              <a:rPr lang="en-US" altLang="en-US"/>
              <a:pPr/>
              <a:t>10/29/23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A7618D-D348-654B-B5C5-22F758A9EA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C. name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D05BC5-5166-B14E-B0A6-2ABFA690A8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5BB4C-6E6B-E04D-A932-72995242B0A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899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E98C0D-ECF0-254A-B211-BB50282835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507599-1382-E34E-9B69-5D3AECE43978}" type="datetime1">
              <a:rPr lang="en-US" altLang="en-US"/>
              <a:pPr/>
              <a:t>10/29/23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53E146-8FEB-5C4E-B3DB-AE9B5457E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C. name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416537-43A5-6243-BE53-C9C0F407C9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4B6938-1407-0A48-9A37-751A745BA2C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329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0DCCE23-7FC6-9E44-A3D8-B2DA0DB1A0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09A2C6-6444-1E48-BAD4-2EB5F2256EA6}" type="datetime1">
              <a:rPr lang="en-US" altLang="en-US"/>
              <a:pPr/>
              <a:t>10/29/23</a:t>
            </a:fld>
            <a:endParaRPr lang="en-US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953CFEE-A112-6741-B888-93D1A0F772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C. name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81BD96-9C7A-C843-A53F-0BDEABFED6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778817-DB3B-844E-8000-507CF2FCE20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784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CA7F5D0-26AE-0F46-88CE-1AFBCE04F0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290C1-8AF4-3641-A22E-7F57E2D73FBD}" type="datetime1">
              <a:rPr lang="en-US" altLang="en-US"/>
              <a:pPr/>
              <a:t>10/29/23</a:t>
            </a:fld>
            <a:endParaRPr lang="en-US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B4FFE63-DDF5-9641-89B0-C7A5E37FF8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C. name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56F5993-61FE-6544-BEA9-2C5543F813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63342F-3E72-EA45-B018-B925586FF9F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379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D5C88C7-9DA6-0F4E-8851-03C75732D1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E9B7F8-098C-B44A-AABC-0C3922CFA496}" type="datetime1">
              <a:rPr lang="en-US" altLang="en-US"/>
              <a:pPr/>
              <a:t>10/29/23</a:t>
            </a:fld>
            <a:endParaRPr lang="en-US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FB05821-1033-444A-9BDA-CC1E5E41C7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C. name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4E5E6FA-8231-7F4D-8272-DF785EF8E2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9119C-3176-234D-851C-13EC75C128B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8224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93834F-6EF2-8C4B-9EE8-2B94D834F4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32EF6-29B9-3C43-8B13-5F43DC5DA94B}" type="datetime1">
              <a:rPr lang="en-US" altLang="en-US"/>
              <a:pPr/>
              <a:t>10/29/23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78D749-C0BE-9E44-8462-2534101530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C. name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157555-85F0-6E47-8B82-0272D23B0D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EEBC3-D61F-854D-AB72-040CE524433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1994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F1BE5C-A3E9-CC45-9DF2-0856DE9130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A178A-4AEF-D14E-A5C5-6DFD0426E98B}" type="datetime1">
              <a:rPr lang="en-US" altLang="en-US"/>
              <a:pPr/>
              <a:t>10/29/23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E49E8F-E450-6241-B503-B19C1F9278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C. name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B243EA-B931-D14D-BDB5-8095A3A960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87D6C1-6857-1B44-A464-984D86EC2E7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2017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89495E8-307B-8445-BD29-5937E9C1B9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5EF29F9-FFFC-0E48-A70F-CEC587CE24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A2840B8-1618-DB42-A96B-AF76BF12197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8BE8DC34-8B09-874F-908C-35294A6859B3}" type="datetime1">
              <a:rPr lang="en-US" altLang="en-US"/>
              <a:pPr/>
              <a:t>10/29/23</a:t>
            </a:fld>
            <a:endParaRPr lang="en-US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132E6AB-B92D-454B-BD8A-D1A8B65C377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C. name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B14EAEA-A766-C24A-BA6C-44AF3970EA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89C379E1-3B31-454D-B8E9-34BD80D649B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>
            <a:extLst>
              <a:ext uri="{FF2B5EF4-FFF2-40B4-BE49-F238E27FC236}">
                <a16:creationId xmlns:a16="http://schemas.microsoft.com/office/drawing/2014/main" id="{014A2C5D-1474-9F48-9DC2-5CD45EFFE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33400" y="1600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15363" name="Text Box 5">
            <a:extLst>
              <a:ext uri="{FF2B5EF4-FFF2-40B4-BE49-F238E27FC236}">
                <a16:creationId xmlns:a16="http://schemas.microsoft.com/office/drawing/2014/main" id="{3FD71C5C-99E2-B344-BCA7-7647BFA73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93" y="6457890"/>
            <a:ext cx="91887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 dirty="0">
                <a:solidFill>
                  <a:srgbClr val="002060"/>
                </a:solidFill>
              </a:rPr>
              <a:t>Astrostatistics in Canada and Beyond	                           	 	  Oct 30, 2023</a:t>
            </a:r>
          </a:p>
        </p:txBody>
      </p:sp>
      <p:sp>
        <p:nvSpPr>
          <p:cNvPr id="328710" name="Rectangle 6">
            <a:extLst>
              <a:ext uri="{FF2B5EF4-FFF2-40B4-BE49-F238E27FC236}">
                <a16:creationId xmlns:a16="http://schemas.microsoft.com/office/drawing/2014/main" id="{E62F10D9-BFCC-FB49-82AC-D0C8C298917D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400214"/>
          </a:xfrm>
        </p:spPr>
        <p:txBody>
          <a:bodyPr/>
          <a:lstStyle/>
          <a:p>
            <a:pPr>
              <a:defRPr/>
            </a:pPr>
            <a:r>
              <a:rPr lang="en-US" sz="2800" b="1" dirty="0"/>
              <a:t>Bayesian Analysis of Stellar Evolution (BASE-9): </a:t>
            </a:r>
            <a:br>
              <a:rPr lang="en-US" sz="2800" b="1" dirty="0"/>
            </a:br>
            <a:r>
              <a:rPr lang="en-US" sz="2800" dirty="0"/>
              <a:t>stars, binaries, open and globular clusters, simulations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  <p:sp>
        <p:nvSpPr>
          <p:cNvPr id="15365" name="Text Box 9">
            <a:extLst>
              <a:ext uri="{FF2B5EF4-FFF2-40B4-BE49-F238E27FC236}">
                <a16:creationId xmlns:a16="http://schemas.microsoft.com/office/drawing/2014/main" id="{F112E8B0-C960-974A-807B-A3CC2437D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83080"/>
            <a:ext cx="853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7030A0"/>
                </a:solidFill>
              </a:rPr>
              <a:t>Ted von Hippel (Embry Riddle Aeronautical Univ)</a:t>
            </a:r>
          </a:p>
        </p:txBody>
      </p:sp>
      <p:pic>
        <p:nvPicPr>
          <p:cNvPr id="3" name="Picture 2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73A401F8-0451-6482-6948-2DECCC8C5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721" y="2211966"/>
            <a:ext cx="4746886" cy="3817338"/>
          </a:xfrm>
          <a:prstGeom prst="rect">
            <a:avLst/>
          </a:prstGeom>
        </p:spPr>
      </p:pic>
      <p:pic>
        <p:nvPicPr>
          <p:cNvPr id="5" name="Picture 4" descr="A diagram of a solar system&#10;&#10;Description automatically generated">
            <a:extLst>
              <a:ext uri="{FF2B5EF4-FFF2-40B4-BE49-F238E27FC236}">
                <a16:creationId xmlns:a16="http://schemas.microsoft.com/office/drawing/2014/main" id="{949649CF-823B-899A-A64D-1549AEF2F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3" y="1828800"/>
            <a:ext cx="4388363" cy="4648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65</Words>
  <Application>Microsoft Macintosh PowerPoint</Application>
  <PresentationFormat>On-screen Show (4:3)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Times New Roman</vt:lpstr>
      <vt:lpstr>Blank Presentation</vt:lpstr>
      <vt:lpstr>Bayesian Analysis of Stellar Evolution (BASE-9):  stars, binaries, open and globular clusters, simulations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BASE-9 Capabilities: individual stars, unresolved binaries, open clusters, globular clusters, simulations </dc:title>
  <dc:creator>Von Hippel, Ted A.</dc:creator>
  <cp:lastModifiedBy>von Hippel, Ted A.</cp:lastModifiedBy>
  <cp:revision>107</cp:revision>
  <dcterms:created xsi:type="dcterms:W3CDTF">2019-05-17T01:15:01Z</dcterms:created>
  <dcterms:modified xsi:type="dcterms:W3CDTF">2023-10-30T01:32:51Z</dcterms:modified>
</cp:coreProperties>
</file>